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8" d="100"/>
          <a:sy n="78" d="100"/>
        </p:scale>
        <p:origin x="-94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7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3748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67560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8940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86625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1"/>
            <a:ext cx="7772400" cy="136207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96210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19516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4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535114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68162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25330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2041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51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59327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6565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135E8D-0F7F-7141-ACCB-36FA7F901A3A}" type="datetimeFigureOut">
              <a:rPr lang="en-US" smtClean="0"/>
              <a:t>9/9/15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2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1D3933-DFDB-1047-84A6-09392F24B3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7760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8079" y="307155"/>
            <a:ext cx="8702792" cy="644013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251230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 Now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43972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4400" dirty="0" smtClean="0"/>
              <a:t>Without looking at your homework outline, write your main argument for your research paper.</a:t>
            </a:r>
          </a:p>
          <a:p>
            <a:pPr marL="0" indent="0">
              <a:buNone/>
            </a:pPr>
            <a:endParaRPr lang="en-US" sz="4400" dirty="0"/>
          </a:p>
          <a:p>
            <a:pPr marL="0" indent="0">
              <a:buNone/>
            </a:pPr>
            <a:r>
              <a:rPr lang="en-US" sz="4400" dirty="0" smtClean="0"/>
              <a:t>Then write three supporting statements.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6918130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24</Words>
  <Application>Microsoft Macintosh PowerPoint</Application>
  <PresentationFormat>On-screen Show (4:3)</PresentationFormat>
  <Paragraphs>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Do Now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Thomas Hagerty</dc:creator>
  <cp:lastModifiedBy>Thomas Hagerty</cp:lastModifiedBy>
  <cp:revision>3</cp:revision>
  <dcterms:created xsi:type="dcterms:W3CDTF">2015-09-07T23:27:25Z</dcterms:created>
  <dcterms:modified xsi:type="dcterms:W3CDTF">2015-09-09T13:13:33Z</dcterms:modified>
</cp:coreProperties>
</file>

<file path=docProps/thumbnail.jpeg>
</file>